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4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media/image1.jpeg>
</file>

<file path=ppt/media/image2.wmf>
</file>

<file path=ppt/media/image3.wmf>
</file>

<file path=ppt/media/image4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60989CF-162A-460E-906E-99837393A16E}" type="datetimeFigureOut">
              <a:rPr lang="en-US" smtClean="0"/>
              <a:t>10/22/2008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D597A37-2189-472F-8DCC-3B371FD0B5DF}" type="slidenum">
              <a:rPr lang="en-US" smtClean="0"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Limits of the form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arise whenever we calculate a rate of change in any of the sciences or engineering, such as a rate of reaction in chemistry or a marginal cost in economics.  Since this type of limit occurs so widely, it is given a special name and notation.</a:t>
            </a:r>
            <a:endParaRPr lang="en-US" dirty="0"/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2286000" y="2667000"/>
          <a:ext cx="2552700" cy="787400"/>
        </p:xfrm>
        <a:graphic>
          <a:graphicData uri="http://schemas.openxmlformats.org/presentationml/2006/ole">
            <p:oleObj spid="_x0000_s1027" name="Equation" r:id="rId3" imgW="2552400" imgH="787320" progId="Equation.3">
              <p:embed/>
            </p:oleObj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Example 5:</a:t>
            </a:r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A manufacturer produces bolts of a fabric with a fixed width.  The cost of producing x yards of this fabric is</a:t>
            </a:r>
          </a:p>
          <a:p>
            <a:pPr>
              <a:buNone/>
            </a:pPr>
            <a:r>
              <a:rPr lang="en-US" dirty="0" smtClean="0"/>
              <a:t>	C = f(x) dollars.</a:t>
            </a:r>
          </a:p>
          <a:p>
            <a:pPr marL="514350" indent="-514350">
              <a:buAutoNum type="alphaLcParenR"/>
            </a:pPr>
            <a:r>
              <a:rPr lang="en-US" dirty="0" smtClean="0"/>
              <a:t>What is the meaning of the derivative f’(x)?  What are its units?</a:t>
            </a:r>
          </a:p>
          <a:p>
            <a:pPr marL="514350" indent="-514350">
              <a:buAutoNum type="alphaLcParenR"/>
            </a:pPr>
            <a:r>
              <a:rPr lang="en-US" dirty="0" smtClean="0"/>
              <a:t>In practical terms, what does it mean to say that</a:t>
            </a:r>
          </a:p>
          <a:p>
            <a:pPr marL="514350" indent="-514350">
              <a:buNone/>
            </a:pPr>
            <a:r>
              <a:rPr lang="en-US" dirty="0" smtClean="0"/>
              <a:t>	</a:t>
            </a:r>
            <a:r>
              <a:rPr lang="en-US" dirty="0" smtClean="0"/>
              <a:t>f’(1000) = 9?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dirty="0" smtClean="0"/>
              <a:t>ASSIGNMENT</a:t>
            </a:r>
          </a:p>
          <a:p>
            <a:pPr algn="ctr">
              <a:buNone/>
            </a:pPr>
            <a:endParaRPr lang="en-US" dirty="0" smtClean="0"/>
          </a:p>
          <a:p>
            <a:pPr algn="ctr">
              <a:buNone/>
            </a:pPr>
            <a:r>
              <a:rPr lang="en-US" dirty="0" smtClean="0"/>
              <a:t>P. </a:t>
            </a:r>
            <a:r>
              <a:rPr lang="en-US" smtClean="0"/>
              <a:t>155 (2, 4, 10, 13, 28)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Definition:</a:t>
            </a:r>
            <a:r>
              <a:rPr lang="en-US" dirty="0" smtClean="0"/>
              <a:t>  The </a:t>
            </a:r>
            <a:r>
              <a:rPr lang="en-US" b="1" dirty="0" smtClean="0"/>
              <a:t>derivative of a function </a:t>
            </a:r>
            <a:r>
              <a:rPr lang="en-US" b="1" i="1" dirty="0" smtClean="0"/>
              <a:t>f</a:t>
            </a:r>
            <a:r>
              <a:rPr lang="en-US" b="1" dirty="0" smtClean="0"/>
              <a:t> at a number </a:t>
            </a:r>
            <a:r>
              <a:rPr lang="en-US" b="1" i="1" dirty="0" smtClean="0"/>
              <a:t>a</a:t>
            </a:r>
            <a:r>
              <a:rPr lang="en-US" dirty="0" smtClean="0"/>
              <a:t>, denoted by </a:t>
            </a:r>
            <a:r>
              <a:rPr lang="en-US" i="1" dirty="0" smtClean="0"/>
              <a:t>f</a:t>
            </a:r>
            <a:r>
              <a:rPr lang="en-US" dirty="0" smtClean="0"/>
              <a:t> </a:t>
            </a:r>
            <a:r>
              <a:rPr lang="en-US" dirty="0" smtClean="0"/>
              <a:t>‘ (a), is </a:t>
            </a:r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if this limit exists.</a:t>
            </a:r>
            <a:endParaRPr lang="en-US" dirty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2590800" y="3124200"/>
          <a:ext cx="3441700" cy="787400"/>
        </p:xfrm>
        <a:graphic>
          <a:graphicData uri="http://schemas.openxmlformats.org/presentationml/2006/ole">
            <p:oleObj spid="_x0000_s2050" name="Equation" r:id="rId3" imgW="3441600" imgH="787320" progId="Equation.3">
              <p:embed/>
            </p:oleObj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An equivalent way of stating the definition of the derivative is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                                                                      .</a:t>
            </a:r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3041650" y="3035300"/>
          <a:ext cx="3060700" cy="787400"/>
        </p:xfrm>
        <a:graphic>
          <a:graphicData uri="http://schemas.openxmlformats.org/presentationml/2006/ole">
            <p:oleObj spid="_x0000_s3074" name="Equation" r:id="rId3" imgW="3060360" imgH="787320" progId="Equation.3">
              <p:embed/>
            </p:oleObj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Example 1:</a:t>
            </a:r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Find the derivative of the function f(x) = x</a:t>
            </a:r>
            <a:r>
              <a:rPr lang="en-US" baseline="30000" dirty="0" smtClean="0"/>
              <a:t>2</a:t>
            </a:r>
            <a:r>
              <a:rPr lang="en-US" dirty="0" smtClean="0"/>
              <a:t> – 8x + 9 at the number </a:t>
            </a:r>
            <a:r>
              <a:rPr lang="en-US" i="1" dirty="0" smtClean="0"/>
              <a:t>a</a:t>
            </a:r>
            <a:r>
              <a:rPr lang="en-US" dirty="0" smtClean="0"/>
              <a:t>.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We can now say that the tangent line to y = f(x) at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dirty="0" smtClean="0"/>
              <a:t>(a, f(a)) is the line through (a, f(a)) whose slope is equal to f’(a), the derivative of f at a.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Look at figure 1 on page 151.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If we use the point-slope form of the equation of a line, we can write an equation of the tangent line to the curve y = f(x) at the point (a, f(a)):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dirty="0" smtClean="0"/>
              <a:t>		y – f(a) = f’(a)(x – a)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Example 2:</a:t>
            </a:r>
            <a:endParaRPr lang="en-US" dirty="0" smtClean="0"/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Find an equation of the tangent line to the parabola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dirty="0" smtClean="0"/>
              <a:t>y = x</a:t>
            </a:r>
            <a:r>
              <a:rPr lang="en-US" baseline="30000" dirty="0" smtClean="0"/>
              <a:t>2</a:t>
            </a:r>
            <a:r>
              <a:rPr lang="en-US" dirty="0" smtClean="0"/>
              <a:t> – 8x + 9 at the point (3, -6).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Example 3:</a:t>
            </a:r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Let f(x) = 2</a:t>
            </a:r>
            <a:r>
              <a:rPr lang="en-US" baseline="30000" dirty="0" smtClean="0"/>
              <a:t>x</a:t>
            </a:r>
            <a:r>
              <a:rPr lang="en-US" dirty="0" smtClean="0"/>
              <a:t> .  Estimate the value of f’(0) by using definition 2 and taking successively smaller values of h.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The derivative f’(a) is the instantaneous rate of change of y = f(x) with respect to x when x = a.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In particular, if s = f(t) is the position function of a particle that moves along a straight line, then f’(a) is the rate of change of the displacement s with respect to the time t.  In other words, f’(a) </a:t>
            </a:r>
            <a:r>
              <a:rPr lang="en-US" i="1" dirty="0" smtClean="0"/>
              <a:t>is the velocity of the particle at time t = a.</a:t>
            </a:r>
            <a:r>
              <a:rPr lang="en-US" dirty="0" smtClean="0"/>
              <a:t>  The </a:t>
            </a:r>
            <a:r>
              <a:rPr lang="en-US" i="1" dirty="0" smtClean="0"/>
              <a:t>speed</a:t>
            </a:r>
            <a:r>
              <a:rPr lang="en-US" dirty="0" smtClean="0"/>
              <a:t> of the particle is the absolute value of the velocity.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Example 4:</a:t>
            </a:r>
            <a:endParaRPr lang="en-US" dirty="0" smtClean="0"/>
          </a:p>
          <a:p>
            <a:pPr>
              <a:buNone/>
            </a:pPr>
            <a:endParaRPr lang="en-US" u="sng" dirty="0" smtClean="0"/>
          </a:p>
          <a:p>
            <a:pPr>
              <a:buNone/>
            </a:pPr>
            <a:r>
              <a:rPr lang="en-US" dirty="0" smtClean="0"/>
              <a:t>The position of a particle is given by the equation of motion s = f(t) = 1/(1 + t), where t is measured in seconds and s in meters.  Find the velocity and the speed after 2 seconds.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47</TotalTime>
  <Words>370</Words>
  <Application>Microsoft Office PowerPoint</Application>
  <PresentationFormat>On-screen Show (4:3)</PresentationFormat>
  <Paragraphs>58</Paragraphs>
  <Slides>11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3" baseType="lpstr">
      <vt:lpstr>Flow</vt:lpstr>
      <vt:lpstr>Microsoft Equation 3.0</vt:lpstr>
      <vt:lpstr>Derivatives</vt:lpstr>
      <vt:lpstr>Derivatives</vt:lpstr>
      <vt:lpstr>Derivatives</vt:lpstr>
      <vt:lpstr>Derivatives</vt:lpstr>
      <vt:lpstr>Derivatives</vt:lpstr>
      <vt:lpstr>Derivatives</vt:lpstr>
      <vt:lpstr>Derivatives</vt:lpstr>
      <vt:lpstr>Derivatives</vt:lpstr>
      <vt:lpstr>Derivatives</vt:lpstr>
      <vt:lpstr>Derivatives</vt:lpstr>
      <vt:lpstr>Derivatives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Derivatives</dc:title>
  <dc:creator>Jason Lee Bartley</dc:creator>
  <cp:lastModifiedBy>Jason Lee Bartley</cp:lastModifiedBy>
  <cp:revision>5</cp:revision>
  <dcterms:created xsi:type="dcterms:W3CDTF">2008-10-23T02:30:33Z</dcterms:created>
  <dcterms:modified xsi:type="dcterms:W3CDTF">2008-10-23T03:18:10Z</dcterms:modified>
</cp:coreProperties>
</file>

<file path=docProps/thumbnail.jpeg>
</file>